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561D63-35DC-A621-E6F7-031C60680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D72220-F18E-08EE-99C4-0FF39414F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FB3B79-A118-3230-B557-1E2E0042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F48DD6-AC5A-350D-9909-08A466346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CEECF5-F2FC-331E-2D5D-CE7262F9D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AF285E-1575-EC20-9A4B-28F591B3C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C0740C-7930-FEC3-FC6F-B3EC5DE22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CE9F19-5427-7655-9C4D-66F815202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107</cp:revision>
  <dcterms:created xsi:type="dcterms:W3CDTF">2016-12-29T16:17:13Z</dcterms:created>
  <dcterms:modified xsi:type="dcterms:W3CDTF">2026-01-03T10:32:09Z</dcterms:modified>
</cp:coreProperties>
</file>