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C3D5E8-5764-8B1F-BEB6-C0F56E100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6B2FB9-1FFF-6C8E-053E-015781A33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2DD02E-2C61-C71A-F190-F732BC7F9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009171-29F6-D7D1-800E-28D19DD330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B4DEF7-FC6A-0083-5014-D85821D51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F4F74B-44E4-0860-D7BD-E9E835F7F6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6FEA6D-79AB-90FF-F5F7-B9E726375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104</cp:revision>
  <dcterms:created xsi:type="dcterms:W3CDTF">2016-12-29T16:17:13Z</dcterms:created>
  <dcterms:modified xsi:type="dcterms:W3CDTF">2026-01-03T10:32:15Z</dcterms:modified>
</cp:coreProperties>
</file>