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D6EB73-B86D-84EF-8DB6-B985B2BA9E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F6E923A-B1DA-7AA4-DE0D-617AB8168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3CBE046-D8B6-53DE-61BF-EA3A8B54D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1F5AB6-1695-4535-C85E-02C9F26069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62027C-2325-E88C-07B9-6A9A0BEFD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8A1202-B4C0-1D76-D5C9-BD5DF99BF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F2D068-55BD-CFE9-FF89-52667E0F8E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D4BDD4-6BC5-8A83-AC49-00EDE34C8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48</cp:revision>
  <dcterms:created xsi:type="dcterms:W3CDTF">2016-12-29T16:17:13Z</dcterms:created>
  <dcterms:modified xsi:type="dcterms:W3CDTF">2025-02-16T06:39:40Z</dcterms:modified>
</cp:coreProperties>
</file>