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B72765-6644-1678-0ACA-1EE2B883B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6DF838-3ED3-ADC9-B0EF-2F42E14E5A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A1803-BEF4-03FD-D68D-69D22010B4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FA71AA-3DF0-82FB-B950-DB74A56039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72A431-3BCE-7416-1671-900B6A91DC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9351B0-4B85-A984-D730-08A570210B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FCD07C-C6F3-37A0-0552-A5712B00B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48</cp:revision>
  <dcterms:created xsi:type="dcterms:W3CDTF">2016-12-29T16:17:13Z</dcterms:created>
  <dcterms:modified xsi:type="dcterms:W3CDTF">2025-02-16T06:38:10Z</dcterms:modified>
</cp:coreProperties>
</file>